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جديد الأطفال فرك موحدة الاطفال الفتيات فرك فستان تأثيري ازياء كرنفال الصبي  طبيب الأسنان مختبر ثوب طبيب الأسنان الملابس هدية الكريسماس / ملابس العمل  والزي الرسمي">
            <a:extLst>
              <a:ext uri="{FF2B5EF4-FFF2-40B4-BE49-F238E27FC236}">
                <a16:creationId xmlns:a16="http://schemas.microsoft.com/office/drawing/2014/main" id="{9B8431F1-6EAE-4378-BA2F-608459EC1C2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2357438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2" descr="Souza - طقم زي رجل الإطفاء قطن لون أحمر - 4 قطع | Childrensalon">
            <a:extLst>
              <a:ext uri="{FF2B5EF4-FFF2-40B4-BE49-F238E27FC236}">
                <a16:creationId xmlns:a16="http://schemas.microsoft.com/office/drawing/2014/main" id="{AD442B88-500C-4A39-A819-2F3A973D20E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99" y="2357438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 descr="زي الشرطي الاماراتي، اخضر, 2-3 Years, جريه مارل : Amazon.ae: دمى وألعاب">
            <a:extLst>
              <a:ext uri="{FF2B5EF4-FFF2-40B4-BE49-F238E27FC236}">
                <a16:creationId xmlns:a16="http://schemas.microsoft.com/office/drawing/2014/main" id="{0B800B4A-146B-4CB1-B966-F9C3589DDB0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6" y="2357438"/>
            <a:ext cx="1724025" cy="1924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745DE7-4FB6-4A98-BB13-AAC6189BA6E7}"/>
              </a:ext>
            </a:extLst>
          </p:cNvPr>
          <p:cNvSpPr txBox="1"/>
          <p:nvPr/>
        </p:nvSpPr>
        <p:spPr>
          <a:xfrm>
            <a:off x="4025285" y="1139948"/>
            <a:ext cx="6555108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ضع دائرة عند ملابس زي العمل لرجل الإطفاء </a:t>
            </a:r>
            <a:r>
              <a:rPr lang="ar-AE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039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customXml/itemProps2.xml><?xml version="1.0" encoding="utf-8"?>
<ds:datastoreItem xmlns:ds="http://schemas.openxmlformats.org/officeDocument/2006/customXml" ds:itemID="{78025140-AFAF-4046-B12A-8941945BC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18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22</cp:revision>
  <dcterms:created xsi:type="dcterms:W3CDTF">2023-05-01T10:02:06Z</dcterms:created>
  <dcterms:modified xsi:type="dcterms:W3CDTF">2024-01-10T03:26:26Z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